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7170f8e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d7170f8ed4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4c7e5873c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4c7e5873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7170f8ed4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7170f8ed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7170f8ed4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7170f8ed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7170f8ed4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7170f8ed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d7170f8ed4_0_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d7170f8ed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7170f8ed4_0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7170f8ed4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d7170f8ed4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d7170f8ed4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7170f8ed4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7170f8ed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d7170f8ed4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d7170f8ed4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7170f8ed4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d7170f8ed4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d7170f8ed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d7170f8ed4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0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1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8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2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6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685800" y="745225"/>
            <a:ext cx="77724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Drawing</a:t>
            </a:r>
            <a:r>
              <a:rPr lang="en-US" sz="4900">
                <a:solidFill>
                  <a:srgbClr val="FFFFFF"/>
                </a:solidFill>
              </a:rPr>
              <a:t> - Spring 2021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9795"/>
              <a:buFont typeface="Calibri"/>
              <a:buNone/>
            </a:pPr>
            <a:r>
              <a:rPr lang="en-US" sz="4900">
                <a:solidFill>
                  <a:srgbClr val="FFFFFF"/>
                </a:solidFill>
              </a:rPr>
              <a:t>Class Exhibition</a:t>
            </a:r>
            <a:endParaRPr sz="4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2962"/>
              <a:buFont typeface="Calibri"/>
              <a:buNone/>
            </a:pPr>
            <a:r>
              <a:rPr lang="en-US" sz="2700">
                <a:solidFill>
                  <a:srgbClr val="FFFFFF"/>
                </a:solidFill>
              </a:rPr>
              <a:t>Instructor: Brian Kiernan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685800" y="3064350"/>
            <a:ext cx="37329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Kennecy</a:t>
            </a:r>
            <a:r>
              <a:rPr lang="en-US" sz="2700">
                <a:solidFill>
                  <a:srgbClr val="F3F3F3"/>
                </a:solidFill>
              </a:rPr>
              <a:t> Alvarado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Kristopher Alvarado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Hayley Castanos</a:t>
            </a:r>
            <a:endParaRPr sz="2700">
              <a:solidFill>
                <a:srgbClr val="F3F3F3"/>
              </a:solidFill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Angelina Derose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Axel Figueroa Acevedo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Sara Guijarro-Sines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Heather Labruna</a:t>
            </a:r>
            <a:endParaRPr sz="2700">
              <a:solidFill>
                <a:srgbClr val="F3F3F3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4725300" y="3064350"/>
            <a:ext cx="3732900" cy="3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Kianna Lozada Pagan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Alaysha Marty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Ashley Papapietro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Kellie Serrao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Elizana Sierra</a:t>
            </a:r>
            <a:endParaRPr sz="27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700">
                <a:solidFill>
                  <a:srgbClr val="F3F3F3"/>
                </a:solidFill>
              </a:rPr>
              <a:t>Dakota Stewart</a:t>
            </a:r>
            <a:endParaRPr sz="2700">
              <a:solidFill>
                <a:srgbClr val="F3F3F3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43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75" y="0"/>
            <a:ext cx="85976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Drawing - Ellie.jpeg" id="108" name="Google Shape;1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075" y="0"/>
            <a:ext cx="718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Line Variety - Angelina.jpg" id="113" name="Google Shape;113;p24"/>
          <p:cNvPicPr preferRelativeResize="0"/>
          <p:nvPr/>
        </p:nvPicPr>
        <p:blipFill rotWithShape="1">
          <a:blip r:embed="rId3">
            <a:alphaModFix/>
          </a:blip>
          <a:srcRect b="11056" l="0" r="0" t="1400"/>
          <a:stretch/>
        </p:blipFill>
        <p:spPr>
          <a:xfrm>
            <a:off x="1946700" y="0"/>
            <a:ext cx="5377051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Negative Shape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19" name="Google Shape;1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413" y="451075"/>
            <a:ext cx="4067175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angelina.jpg" id="124" name="Google Shape;1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500" y="0"/>
            <a:ext cx="5205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axel.jpg" id="129" name="Google Shape;1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3525" y="0"/>
            <a:ext cx="607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dakota.jpg" id="134" name="Google Shape;13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850" y="0"/>
            <a:ext cx="5446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dd.jpg" id="139" name="Google Shape;1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8325" y="0"/>
            <a:ext cx="5465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df.jpg" id="144" name="Google Shape;1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13" y="0"/>
            <a:ext cx="8561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eer.jpg" id="149" name="Google Shape;1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0" y="0"/>
            <a:ext cx="552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0" y="273575"/>
            <a:ext cx="5829300" cy="55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CONTOUR LINE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ffd.jpg" id="154" name="Google Shape;1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75" y="0"/>
            <a:ext cx="5427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haley.jpg" id="159" name="Google Shape;15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8" y="0"/>
            <a:ext cx="8239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hjh.jpg" id="164" name="Google Shape;16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325" y="0"/>
            <a:ext cx="8005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kennecy.jpg" id="169" name="Google Shape;16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1650" y="0"/>
            <a:ext cx="5599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kiann.jpg" id="174" name="Google Shape;17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713" y="0"/>
            <a:ext cx="5616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kris.jpeg" id="179" name="Google Shape;17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9463" y="0"/>
            <a:ext cx="5043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- ss.jpg" id="184" name="Google Shape;1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9600" y="0"/>
            <a:ext cx="5383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 negative shape drawing - alaysha.jpg" id="189" name="Google Shape;1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38" y="0"/>
            <a:ext cx="8567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One and Two Point Perspective 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95" name="Google Shape;1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451" y="335600"/>
            <a:ext cx="6391100" cy="49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alaysha 2.jpg" id="200" name="Google Shape;20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25" y="0"/>
            <a:ext cx="887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- angelina 2.jpg"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1613" y="0"/>
            <a:ext cx="6200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alaysha.jpg" id="205" name="Google Shape;20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288" y="0"/>
            <a:ext cx="860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angelina.jpg" id="210" name="Google Shape;21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ashley.jpg" id="215" name="Google Shape;2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25" y="0"/>
            <a:ext cx="7804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axel.jpg" id="220" name="Google Shape;2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0"/>
            <a:ext cx="838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dhdh.jpg" id="225" name="Google Shape;22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088"/>
            <a:ext cx="9144000" cy="672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fhfh.jpg" id="230" name="Google Shape;23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0" y="0"/>
            <a:ext cx="8699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ggh.jpg" id="235" name="Google Shape;23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63" y="0"/>
            <a:ext cx="844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hghg.jpg" id="240" name="Google Shape;24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25" y="0"/>
            <a:ext cx="9021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jjj.jpg" id="245" name="Google Shape;24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050"/>
            <a:ext cx="9144000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jjjssddd.jpg" id="250" name="Google Shape;25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- angelina.jpg" id="73" name="Google Shape;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7688" y="0"/>
            <a:ext cx="5508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juuhh.jpg" id="255" name="Google Shape;25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kenncy.jpg" id="260" name="Google Shape;26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kianna.jpg" id="265" name="Google Shape;26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kris.jpeg" id="270" name="Google Shape;2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saa.jpg" id="275" name="Google Shape;27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7638"/>
            <a:ext cx="9144000" cy="656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sss.jpg" id="280" name="Google Shape;28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 linear perspective - yyu.jpg" id="285" name="Google Shape;28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9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Notan - Two Value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91" name="Google Shape;2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938" y="275050"/>
            <a:ext cx="6944124" cy="522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ashley.jpg" id="296" name="Google Shape;29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13" y="0"/>
            <a:ext cx="899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axel.jpg" id="301" name="Google Shape;30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- haley.jpg" id="78" name="Google Shape;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713" y="0"/>
            <a:ext cx="5362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dd.jpg" id="306" name="Google Shape;30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713"/>
            <a:ext cx="9144000" cy="66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kellie.jpg" id="311" name="Google Shape;31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375" y="0"/>
            <a:ext cx="5681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kennecy.jpg" id="316" name="Google Shape;31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38" y="0"/>
            <a:ext cx="8645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kris.jpeg" id="321" name="Google Shape;32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913"/>
            <a:ext cx="914400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sara.jpg" id="326" name="Google Shape;32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63" y="0"/>
            <a:ext cx="898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b. notan - sarah.jpg" id="331" name="Google Shape;33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88"/>
            <a:ext cx="9144000" cy="677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8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Reverse Charcoal Drawing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37" name="Google Shape;33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012" y="452900"/>
            <a:ext cx="3751375" cy="49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haley.jpg" id="342" name="Google Shape;34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75" y="0"/>
            <a:ext cx="5427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kianna.jpg" id="347" name="Google Shape;34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238" y="0"/>
            <a:ext cx="5597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075" y="0"/>
            <a:ext cx="450472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40400" y="-883824"/>
            <a:ext cx="6755475" cy="864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kelly.jpg" id="357" name="Google Shape;35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800" y="0"/>
            <a:ext cx="5232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ashley.png" id="362" name="Google Shape;36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3825"/>
            <a:ext cx="9144000" cy="660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alaysha.jpg" id="367" name="Google Shape;36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938" y="0"/>
            <a:ext cx="5316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ellie.jpg" id="372" name="Google Shape;37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63" y="0"/>
            <a:ext cx="877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sarah.jpg" id="377" name="Google Shape;37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 notan portrait - rdakota.jpg" id="382" name="Google Shape;38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8"/>
          <p:cNvSpPr txBox="1"/>
          <p:nvPr/>
        </p:nvSpPr>
        <p:spPr>
          <a:xfrm>
            <a:off x="1716050" y="5904850"/>
            <a:ext cx="58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Drapery Study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descr="5. drapery - a.jpg" id="388" name="Google Shape;38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3338" y="375950"/>
            <a:ext cx="3894725" cy="51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alaysha.jpg" id="393" name="Google Shape;39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513" y="0"/>
            <a:ext cx="881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angelina.jpg" id="398" name="Google Shape;39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913" y="0"/>
            <a:ext cx="7748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ashley.jpg" id="403" name="Google Shape;40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7525" y="0"/>
            <a:ext cx="5568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- heather.jpg" id="88" name="Google Shape;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213" y="0"/>
            <a:ext cx="8283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axel.jpg" id="408" name="Google Shape;40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dakota.jpg" id="413" name="Google Shape;41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0"/>
            <a:ext cx="828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ellie.jpg" id="418" name="Google Shape;41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haley.jpg" id="423" name="Google Shape;42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75" y="0"/>
            <a:ext cx="824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kennecy (2).jpg" id="428" name="Google Shape;42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3400" y="0"/>
            <a:ext cx="5537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kianna.jpg" id="433" name="Google Shape;43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 drapery - sarah.jpg" id="438" name="Google Shape;43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9"/>
          <p:cNvSpPr txBox="1"/>
          <p:nvPr/>
        </p:nvSpPr>
        <p:spPr>
          <a:xfrm>
            <a:off x="1716050" y="5904850"/>
            <a:ext cx="5829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Interactive Drawing - Drawing vs Photography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444" name="Google Shape;4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463" y="323300"/>
            <a:ext cx="3949075" cy="53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p v d - alaysha.jpg" id="449" name="Google Shape;44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663" y="0"/>
            <a:ext cx="844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p v d - ashley.jpg" id="454" name="Google Shape;454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- kennecy.jpg" id="93" name="Google Shape;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0413" y="0"/>
            <a:ext cx="5083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p v d - dakota.jpg" id="459" name="Google Shape;45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1513" y="0"/>
            <a:ext cx="5260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p v d - kennecy.jpeg" id="464" name="Google Shape;46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3488" y="0"/>
            <a:ext cx="6675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 p v d - kianna.jpg" id="469" name="Google Shape;46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9144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003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 Contour drawing - Ashley.jpg" id="98" name="Google Shape;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0850" y="0"/>
            <a:ext cx="570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