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14" roundtripDataSignature="AMtx7mjA/IkpSIHtIkkuiczwvOO5dmoF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customschemas.google.com/relationships/presentationmetadata" Target="metadata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776deb2f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d776deb2f8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d3d85cafef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d3d85cafe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d3d85cafef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d3d85cafe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3d85cafef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3d85cafe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776deb2f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d776deb2f8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776deb2f8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d776deb2f8_0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776deb2f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d776deb2f8_0_5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776deb2f8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d776deb2f8_0_2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d776deb2f8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d776deb2f8_0_5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776deb2f8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d776deb2f8_0_4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776deb2f8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d776deb2f8_0_5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d3d85cafef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d3d85cafe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d776deb2f8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d776deb2f8_0_3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3d85cafef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3d85caf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d3d85cafe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d3d85cafe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d776deb2f8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d776deb2f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d776deb2f8_0_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gd776deb2f8_0_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gd776deb2f8_0_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d776deb2f8_0_39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gd776deb2f8_0_3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gd776deb2f8_0_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d776deb2f8_0_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d776deb2f8_0_8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gd776deb2f8_0_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d776deb2f8_0_1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gd776deb2f8_0_1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gd776deb2f8_0_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d776deb2f8_0_1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gd776deb2f8_0_1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gd776deb2f8_0_1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gd776deb2f8_0_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d776deb2f8_0_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gd776deb2f8_0_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d776deb2f8_0_23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gd776deb2f8_0_23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gd776deb2f8_0_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d776deb2f8_0_27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gd776deb2f8_0_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d776deb2f8_0_30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d776deb2f8_0_3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gd776deb2f8_0_3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gd776deb2f8_0_30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gd776deb2f8_0_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d776deb2f8_0_36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gd776deb2f8_0_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d776deb2f8_0_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d776deb2f8_0_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gd776deb2f8_0_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2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1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3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6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26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5.jpg"/><Relationship Id="rId4" Type="http://schemas.openxmlformats.org/officeDocument/2006/relationships/image" Target="../media/image119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8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24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6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jpg"/><Relationship Id="rId4" Type="http://schemas.openxmlformats.org/officeDocument/2006/relationships/image" Target="../media/image68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8.jpg"/><Relationship Id="rId4" Type="http://schemas.openxmlformats.org/officeDocument/2006/relationships/image" Target="../media/image79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0.jpg"/><Relationship Id="rId4" Type="http://schemas.openxmlformats.org/officeDocument/2006/relationships/image" Target="../media/image73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1.jpg"/><Relationship Id="rId4" Type="http://schemas.openxmlformats.org/officeDocument/2006/relationships/image" Target="../media/image7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6.jpg"/><Relationship Id="rId4" Type="http://schemas.openxmlformats.org/officeDocument/2006/relationships/image" Target="../media/image104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5.jpg"/><Relationship Id="rId4" Type="http://schemas.openxmlformats.org/officeDocument/2006/relationships/image" Target="../media/image8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9.jpg"/><Relationship Id="rId4" Type="http://schemas.openxmlformats.org/officeDocument/2006/relationships/image" Target="../media/image93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4.jpg"/><Relationship Id="rId4" Type="http://schemas.openxmlformats.org/officeDocument/2006/relationships/image" Target="../media/image9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8.jpg"/><Relationship Id="rId4" Type="http://schemas.openxmlformats.org/officeDocument/2006/relationships/image" Target="../media/image86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0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1.jpg"/><Relationship Id="rId4" Type="http://schemas.openxmlformats.org/officeDocument/2006/relationships/image" Target="../media/image87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6.jpg"/><Relationship Id="rId4" Type="http://schemas.openxmlformats.org/officeDocument/2006/relationships/image" Target="../media/image92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0.png"/><Relationship Id="rId4" Type="http://schemas.openxmlformats.org/officeDocument/2006/relationships/image" Target="../media/image123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2.jpg"/><Relationship Id="rId4" Type="http://schemas.openxmlformats.org/officeDocument/2006/relationships/image" Target="../media/image105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1.jpg"/><Relationship Id="rId4" Type="http://schemas.openxmlformats.org/officeDocument/2006/relationships/image" Target="../media/image127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3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9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2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6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7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9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8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0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7.jpg"/><Relationship Id="rId4" Type="http://schemas.openxmlformats.org/officeDocument/2006/relationships/image" Target="../media/image1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d776deb2f8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d776deb2f8_0_45"/>
          <p:cNvSpPr txBox="1"/>
          <p:nvPr>
            <p:ph type="ctrTitle"/>
          </p:nvPr>
        </p:nvSpPr>
        <p:spPr>
          <a:xfrm>
            <a:off x="685800" y="745225"/>
            <a:ext cx="7772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795"/>
              <a:buFont typeface="Calibri"/>
              <a:buNone/>
            </a:pPr>
            <a:r>
              <a:rPr lang="en-US" sz="4900">
                <a:solidFill>
                  <a:srgbClr val="FFFFFF"/>
                </a:solidFill>
              </a:rPr>
              <a:t>Exploring Color</a:t>
            </a:r>
            <a:r>
              <a:rPr lang="en-US" sz="4900">
                <a:solidFill>
                  <a:srgbClr val="FFFFFF"/>
                </a:solidFill>
              </a:rPr>
              <a:t> - Spring 2021</a:t>
            </a:r>
            <a:endParaRPr sz="4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795"/>
              <a:buFont typeface="Calibri"/>
              <a:buNone/>
            </a:pPr>
            <a:r>
              <a:rPr lang="en-US" sz="4900">
                <a:solidFill>
                  <a:srgbClr val="FFFFFF"/>
                </a:solidFill>
              </a:rPr>
              <a:t>Class Exhibition</a:t>
            </a:r>
            <a:endParaRPr sz="4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962"/>
              <a:buFont typeface="Calibri"/>
              <a:buNone/>
            </a:pPr>
            <a:r>
              <a:rPr lang="en-US" sz="2700">
                <a:solidFill>
                  <a:srgbClr val="FFFFFF"/>
                </a:solidFill>
              </a:rPr>
              <a:t>Instructor: Brian Kiernan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6" name="Google Shape;56;gd776deb2f8_0_45"/>
          <p:cNvSpPr txBox="1"/>
          <p:nvPr>
            <p:ph idx="1" type="subTitle"/>
          </p:nvPr>
        </p:nvSpPr>
        <p:spPr>
          <a:xfrm>
            <a:off x="685800" y="2965125"/>
            <a:ext cx="3732900" cy="3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Rachel D’avella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Emily Gay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Santino Giordano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Luiza Guberow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Amanda Hall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Erik Ho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David Ivanov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Aleksandra Kagan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Kianna Lozada Pagan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400">
                <a:solidFill>
                  <a:srgbClr val="F3F3F3"/>
                </a:solidFill>
              </a:rPr>
              <a:t>Alliha Malcolm</a:t>
            </a:r>
            <a:endParaRPr sz="2400">
              <a:solidFill>
                <a:srgbClr val="F3F3F3"/>
              </a:solidFill>
            </a:endParaRPr>
          </a:p>
        </p:txBody>
      </p:sp>
      <p:sp>
        <p:nvSpPr>
          <p:cNvPr id="57" name="Google Shape;57;gd776deb2f8_0_45"/>
          <p:cNvSpPr txBox="1"/>
          <p:nvPr>
            <p:ph idx="1" type="subTitle"/>
          </p:nvPr>
        </p:nvSpPr>
        <p:spPr>
          <a:xfrm>
            <a:off x="4725300" y="2965050"/>
            <a:ext cx="3732900" cy="3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Mathew Marchand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Flavia Marques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Joseph Nwanebi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Lauren Pope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Jenna Richards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Aliza Riemer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Amanda Strout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China Torres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Whitney Zapotitla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</a:rPr>
              <a:t>Madison Zigmont</a:t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sz="24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sz="2400">
              <a:solidFill>
                <a:srgbClr val="F3F3F3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43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jenna.jpg" id="104" name="Google Shape;1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68375"/>
            <a:ext cx="9144000" cy="491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lauren p.png" id="578" name="Google Shape;578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2138" y="0"/>
            <a:ext cx="5419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luiza 1.jpeg" id="583" name="Google Shape;58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madison 1.jpg" id="588" name="Google Shape;58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6750" y="0"/>
            <a:ext cx="5268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rachel 2.jpg" id="593" name="Google Shape;59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363" y="0"/>
            <a:ext cx="867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d3d85cafef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650" y="0"/>
            <a:ext cx="530069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d3d85cafef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9788"/>
            <a:ext cx="3248235" cy="503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d3d85cafef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8225" y="909800"/>
            <a:ext cx="5882375" cy="503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mathew.jpg" id="609" name="Google Shape;609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588" y="0"/>
            <a:ext cx="837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gd3d85cafef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45972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rachel 1.jpg" id="619" name="Google Shape;61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13" y="0"/>
            <a:ext cx="8918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joseph.jpeg" id="109" name="Google Shape;1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73213"/>
            <a:ext cx="9144000" cy="37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kianna.png" id="114" name="Google Shape;11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2313"/>
            <a:ext cx="9144000" cy="541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lauren.jpeg" id="119" name="Google Shape;1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888" y="0"/>
            <a:ext cx="7896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luiza.jpeg" id="124" name="Google Shape;1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700"/>
            <a:ext cx="9144000" cy="657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madison.jpg" id="129" name="Google Shape;12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075" y="0"/>
            <a:ext cx="8197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rachel.jpg" id="134" name="Google Shape;13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8996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properties of color - rachel 4.jpg" id="139" name="Google Shape;13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properties of color - rachel 3.jpg" id="144" name="Google Shape;1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8338" y="0"/>
            <a:ext cx="5267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rachel 2.jpg" id="149" name="Google Shape;14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575" y="0"/>
            <a:ext cx="5276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d776deb2f8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350250"/>
            <a:ext cx="3833376" cy="48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gd776deb2f8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5000" y="350250"/>
            <a:ext cx="3638001" cy="48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d776deb2f8_0_101"/>
          <p:cNvSpPr txBox="1"/>
          <p:nvPr/>
        </p:nvSpPr>
        <p:spPr>
          <a:xfrm>
            <a:off x="342900" y="5517550"/>
            <a:ext cx="84699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THE PROPERTIES OF COLOR: Hue, value, intensity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776deb2f8_0_182"/>
          <p:cNvSpPr txBox="1"/>
          <p:nvPr/>
        </p:nvSpPr>
        <p:spPr>
          <a:xfrm>
            <a:off x="342900" y="5517550"/>
            <a:ext cx="84699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COLOR INTERACTION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gd776deb2f8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357800"/>
            <a:ext cx="8469900" cy="49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whitney.jpeg" id="160" name="Google Shape;16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35038"/>
            <a:ext cx="9144000" cy="49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santino.jpg" id="165" name="Google Shape;1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erik.jpg" id="170" name="Google Shape;1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amanda.jpeg" id="175" name="Google Shape;1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8488" y="0"/>
            <a:ext cx="5407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david 1.jpg" id="180" name="Google Shape;1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813" y="0"/>
            <a:ext cx="833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emily.jpeg" id="185" name="Google Shape;18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000" y="0"/>
            <a:ext cx="863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erik.jpg" id="190" name="Google Shape;1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263" y="0"/>
            <a:ext cx="875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flavia.jpeg" id="195" name="Google Shape;1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988" y="0"/>
            <a:ext cx="8580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jenna.jpg" id="200" name="Google Shape;2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0" y="0"/>
            <a:ext cx="873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aleksandra.jpg" id="69" name="Google Shape;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0"/>
            <a:ext cx="838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kianna.jpg" id="205" name="Google Shape;20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538" y="0"/>
            <a:ext cx="8669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lauren.png" id="210" name="Google Shape;21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0"/>
            <a:ext cx="8888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teraction - luiza.jpeg" id="215" name="Google Shape;21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13" y="0"/>
            <a:ext cx="8943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776deb2f8_0_520"/>
          <p:cNvSpPr txBox="1"/>
          <p:nvPr/>
        </p:nvSpPr>
        <p:spPr>
          <a:xfrm>
            <a:off x="342900" y="5517550"/>
            <a:ext cx="84699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SIMULATED TRANSPARENCY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d776deb2f8_0_5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088" y="304800"/>
            <a:ext cx="6965537" cy="52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aliza.jpeg" id="226" name="Google Shape;2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3875"/>
            <a:ext cx="9144000" cy="580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alliha.jpeg" id="231" name="Google Shape;2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4350"/>
            <a:ext cx="91440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amanda strout.jpeg" id="236" name="Google Shape;23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3388"/>
            <a:ext cx="9144000" cy="598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flavia.jpeg" id="241" name="Google Shape;24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jenna.jpg" id="246" name="Google Shape;24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75" y="0"/>
            <a:ext cx="8883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rachel.jpg" id="251" name="Google Shape;2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8800"/>
            <a:ext cx="9144000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aliza.jpeg" id="74" name="Google Shape;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9144000" cy="63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transparency - santino.jpg" id="256" name="Google Shape;25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9188" y="0"/>
            <a:ext cx="4364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776deb2f8_0_262"/>
          <p:cNvSpPr txBox="1"/>
          <p:nvPr/>
        </p:nvSpPr>
        <p:spPr>
          <a:xfrm>
            <a:off x="342900" y="5517550"/>
            <a:ext cx="84699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COLOR IN SPACE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gd776deb2f8_0_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73900" y="-1675575"/>
            <a:ext cx="4385950" cy="84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color in space - aliza.jpeg" id="267" name="Google Shape;2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0913" y="0"/>
            <a:ext cx="4702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color in space - amanda strout.jpeg" id="272" name="Google Shape;27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1688" y="0"/>
            <a:ext cx="500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color in space - mathew.jpeg" id="277" name="Google Shape;27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25" y="0"/>
            <a:ext cx="704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color in space - rachel.jpg" id="282" name="Google Shape;28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575" y="0"/>
            <a:ext cx="5021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d776deb2f8_0_515"/>
          <p:cNvSpPr txBox="1"/>
          <p:nvPr/>
        </p:nvSpPr>
        <p:spPr>
          <a:xfrm>
            <a:off x="342900" y="5517550"/>
            <a:ext cx="84699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COLOR PROGRESSION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gd776deb2f8_0_5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488" y="304800"/>
            <a:ext cx="6793022" cy="52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color progression - alliha.jpeg" id="293" name="Google Shape;29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5475"/>
            <a:ext cx="9144000" cy="56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color progression - china.jpg" id="298" name="Google Shape;29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8789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color progression - joseph.jpeg" id="303" name="Google Shape;30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88" y="0"/>
            <a:ext cx="886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amanda hall.jpg" id="79" name="Google Shape;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950" y="0"/>
            <a:ext cx="816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color progression - mathew.jpeg" id="308" name="Google Shape;3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color progression - rachel.jpg" id="313" name="Google Shape;3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5150"/>
            <a:ext cx="9144000" cy="572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color progression - whitney.jpeg" id="318" name="Google Shape;3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776deb2f8_0_432"/>
          <p:cNvSpPr txBox="1"/>
          <p:nvPr/>
        </p:nvSpPr>
        <p:spPr>
          <a:xfrm>
            <a:off x="342900" y="5723550"/>
            <a:ext cx="8469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OP ART: Equiluminance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d776deb2f8_0_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334675"/>
            <a:ext cx="8469900" cy="525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aleksandra.jpg" id="329" name="Google Shape;32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50" y="0"/>
            <a:ext cx="8750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aliza.jpeg" id="334" name="Google Shape;33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838" y="0"/>
            <a:ext cx="8694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alliha.jpeg" id="339" name="Google Shape;33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163" y="0"/>
            <a:ext cx="8574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amand Hall.jpg" id="344" name="Google Shape;34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988" y="0"/>
            <a:ext cx="8580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Amanda.jpeg" id="349" name="Google Shape;34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8" y="0"/>
            <a:ext cx="9050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china color brushes.jpg" id="354" name="Google Shape;35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013" y="0"/>
            <a:ext cx="8688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china 2.jpg" id="84" name="Google Shape;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" y="0"/>
            <a:ext cx="894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china color paper.jpg" id="359" name="Google Shape;35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75" y="0"/>
            <a:ext cx="8602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emily.png" id="364" name="Google Shape;36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788" y="0"/>
            <a:ext cx="8732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flavia.jpg" id="369" name="Google Shape;36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jenna.jpg" id="374" name="Google Shape;37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713" y="0"/>
            <a:ext cx="5360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joseph.jpeg" id="379" name="Google Shape;37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38" y="0"/>
            <a:ext cx="8872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Lauren.jpeg" id="384" name="Google Shape;38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725" y="0"/>
            <a:ext cx="5414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louiza.jpeg" id="389" name="Google Shape;38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4688" y="0"/>
            <a:ext cx="5254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madison.jpg" id="394" name="Google Shape;39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2300" y="0"/>
            <a:ext cx="5357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Rachel D 2.jpg" id="399" name="Google Shape;39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675" y="0"/>
            <a:ext cx="8755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Rachel D.jpg" id="404" name="Google Shape;40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7338" y="0"/>
            <a:ext cx="6027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china.jpg" id="89" name="Google Shape;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2463" y="0"/>
            <a:ext cx="5297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santino 1.jpg" id="409" name="Google Shape;40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9188" y="0"/>
            <a:ext cx="4364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- santino 2.jpg" id="414" name="Google Shape;41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Op Art mathew.jpeg" id="419" name="Google Shape;41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776deb2f8_0_528"/>
          <p:cNvSpPr txBox="1"/>
          <p:nvPr/>
        </p:nvSpPr>
        <p:spPr>
          <a:xfrm>
            <a:off x="342900" y="5517550"/>
            <a:ext cx="84699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HARMONY + DISCORD: BOTANICAL DESIGNS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gd776deb2f8_0_5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924" y="152400"/>
            <a:ext cx="3634075" cy="52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d776deb2f8_0_5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3" y="152400"/>
            <a:ext cx="3726224" cy="521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aleksandra.jpg" id="431" name="Google Shape;43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00" y="0"/>
            <a:ext cx="835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amanda strout 1.jpeg" id="436" name="Google Shape;43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763" y="0"/>
            <a:ext cx="4340224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amanda strout 2.jpeg" id="437" name="Google Shape;437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75" y="0"/>
            <a:ext cx="4318001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alliha 1.jpeg" id="442" name="Google Shape;44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700" y="0"/>
            <a:ext cx="4278312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alliha 2.jpeg" id="443" name="Google Shape;443;p68"/>
          <p:cNvPicPr preferRelativeResize="0"/>
          <p:nvPr/>
        </p:nvPicPr>
        <p:blipFill rotWithShape="1">
          <a:blip r:embed="rId4">
            <a:alphaModFix/>
          </a:blip>
          <a:srcRect b="0" l="2710" r="-2710" t="0"/>
          <a:stretch/>
        </p:blipFill>
        <p:spPr>
          <a:xfrm>
            <a:off x="4571988" y="0"/>
            <a:ext cx="4365624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rachel d 1.jpg" id="448" name="Google Shape;44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013" y="0"/>
            <a:ext cx="4244976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rachel d 2.jpg" id="449" name="Google Shape;449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37514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amanda 1.jpg" id="454" name="Google Shape;45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63" y="0"/>
            <a:ext cx="4300536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amanda 2.jpg" id="455" name="Google Shape;45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88" y="0"/>
            <a:ext cx="427513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china 1.jpg" id="460" name="Google Shape;46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2000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china 2.jpg" id="461" name="Google Shape;46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57199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david.jpg" id="94" name="Google Shape;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13" y="0"/>
            <a:ext cx="8562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eliza 1.jpeg" id="466" name="Google Shape;46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4275" y="3429000"/>
            <a:ext cx="5375452" cy="3428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eliza 2.jpeg" id="467" name="Google Shape;46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4275" y="0"/>
            <a:ext cx="5375452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d3d85cafef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d3d85cafef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emily 1.jpeg" id="478" name="Google Shape;47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763" y="0"/>
            <a:ext cx="431323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emily 2.jpeg" id="479" name="Google Shape;479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33070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erik 2.jpeg" id="484" name="Google Shape;48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675" y="0"/>
            <a:ext cx="4438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flavia 1.jpeg" id="489" name="Google Shape;48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763" y="0"/>
            <a:ext cx="3551237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flavia 2.jpeg" id="490" name="Google Shape;49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88" y="0"/>
            <a:ext cx="3595686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Jenna 1.jpg" id="495" name="Google Shape;49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13" y="0"/>
            <a:ext cx="4295774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jenna 2.jpg" id="496" name="Google Shape;49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75" y="0"/>
            <a:ext cx="4240214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Joseph 1.JPG" id="501" name="Google Shape;501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05975"/>
            <a:ext cx="6218724" cy="3922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Joseph 2.JPG" id="502" name="Google Shape;502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8725" y="1405975"/>
            <a:ext cx="2925274" cy="392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lauren 1.png" id="507" name="Google Shape;50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550" y="0"/>
            <a:ext cx="5958023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lauren 2.png" id="508" name="Google Shape;508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3550" y="3429000"/>
            <a:ext cx="5958023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luiza 1.jpg" id="513" name="Google Shape;51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1400" y="3429000"/>
            <a:ext cx="5502349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luiza 2.jpg" id="514" name="Google Shape;51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1400" y="0"/>
            <a:ext cx="5502349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 harmony and discord - madison 1.jpg" id="519" name="Google Shape;51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763" y="0"/>
            <a:ext cx="431323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harmony and discord - madison 2.jpg" id="520" name="Google Shape;520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38626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properties of color - flavia.jpeg" id="99" name="Google Shape;9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13" y="0"/>
            <a:ext cx="884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d776deb2f8_0_345"/>
          <p:cNvSpPr txBox="1"/>
          <p:nvPr/>
        </p:nvSpPr>
        <p:spPr>
          <a:xfrm>
            <a:off x="342900" y="5632400"/>
            <a:ext cx="84699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ALBUM COVER: Synaesthesia</a:t>
            </a:r>
            <a:endParaRPr sz="32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gd776deb2f8_0_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775" y="392075"/>
            <a:ext cx="3831400" cy="50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d776deb2f8_0_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725" y="392075"/>
            <a:ext cx="3728526" cy="5018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amanda H 1.jpg" id="532" name="Google Shape;53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0400" y="0"/>
            <a:ext cx="528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amanda H 2.jpg" id="537" name="Google Shape;53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300" y="0"/>
            <a:ext cx="8659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gd3d85cafe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875"/>
            <a:ext cx="9144003" cy="5996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gd3d85cafef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25" y="0"/>
            <a:ext cx="8569354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aleksandra 2.jpeg" id="552" name="Google Shape;55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9125" y="0"/>
            <a:ext cx="5364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david.jpg" id="557" name="Google Shape;55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3263" y="0"/>
            <a:ext cx="5197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d776deb2f8_0_97"/>
          <p:cNvPicPr preferRelativeResize="0"/>
          <p:nvPr/>
        </p:nvPicPr>
        <p:blipFill rotWithShape="1">
          <a:blip r:embed="rId3">
            <a:alphaModFix/>
          </a:blip>
          <a:srcRect b="-1039" l="0" r="0" t="1040"/>
          <a:stretch/>
        </p:blipFill>
        <p:spPr>
          <a:xfrm>
            <a:off x="1997775" y="0"/>
            <a:ext cx="5148450" cy="698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emily g.jpeg" id="567" name="Google Shape;567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938" y="0"/>
            <a:ext cx="531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 album cover - jenna 1.jpg" id="572" name="Google Shape;57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0575" y="823525"/>
            <a:ext cx="4243425" cy="5210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. album cover - jenna 2.jpg" id="573" name="Google Shape;573;p100"/>
          <p:cNvPicPr preferRelativeResize="0"/>
          <p:nvPr/>
        </p:nvPicPr>
        <p:blipFill rotWithShape="1">
          <a:blip r:embed="rId4">
            <a:alphaModFix/>
          </a:blip>
          <a:srcRect b="0" l="7826" r="12952" t="0"/>
          <a:stretch/>
        </p:blipFill>
        <p:spPr>
          <a:xfrm>
            <a:off x="0" y="823512"/>
            <a:ext cx="4900577" cy="521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2021-05-05T15:04:21Z</dcterms:created>
  <dc:creator>Brian</dc:creator>
</cp:coreProperties>
</file>