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80" roundtripDataSignature="AMtx7mjkxCPIgm9K8rBDFsF72K2imJSA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71a5c963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d71a5c963b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71a5c963b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71a5c963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71a5c963b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71a5c963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71a5c963b_0_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d71a5c963b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71a5c963b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d71a5c963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d71a5c963b_0_1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d71a5c963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d77dfeeae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d77dfeea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d71a5c963b_0_4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gd71a5c963b_0_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gd71a5c963b_0_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d71a5c963b_0_39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gd71a5c963b_0_39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gd71a5c963b_0_3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d71a5c963b_0_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d71a5c963b_0_8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gd71a5c963b_0_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d71a5c963b_0_1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gd71a5c963b_0_1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gd71a5c963b_0_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d71a5c963b_0_1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gd71a5c963b_0_1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gd71a5c963b_0_1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gd71a5c963b_0_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d71a5c963b_0_2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gd71a5c963b_0_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d71a5c963b_0_23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gd71a5c963b_0_23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gd71a5c963b_0_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d71a5c963b_0_27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gd71a5c963b_0_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d71a5c963b_0_30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d71a5c963b_0_30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gd71a5c963b_0_30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gd71a5c963b_0_30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gd71a5c963b_0_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d71a5c963b_0_36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gd71a5c963b_0_3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d71a5c963b_0_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d71a5c963b_0_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gd71a5c963b_0_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3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2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5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1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8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5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7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3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9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0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8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gd71a5c963b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gd71a5c963b_0_45"/>
          <p:cNvSpPr txBox="1"/>
          <p:nvPr>
            <p:ph type="ctrTitle"/>
          </p:nvPr>
        </p:nvSpPr>
        <p:spPr>
          <a:xfrm>
            <a:off x="685800" y="745225"/>
            <a:ext cx="77724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9795"/>
              <a:buFont typeface="Calibri"/>
              <a:buNone/>
            </a:pPr>
            <a:r>
              <a:rPr lang="en-US" sz="4900">
                <a:solidFill>
                  <a:srgbClr val="FFFFFF"/>
                </a:solidFill>
              </a:rPr>
              <a:t>Painting</a:t>
            </a:r>
            <a:r>
              <a:rPr lang="en-US" sz="4900">
                <a:solidFill>
                  <a:srgbClr val="FFFFFF"/>
                </a:solidFill>
              </a:rPr>
              <a:t> - Spring 2021</a:t>
            </a:r>
            <a:endParaRPr sz="4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9795"/>
              <a:buFont typeface="Calibri"/>
              <a:buNone/>
            </a:pPr>
            <a:r>
              <a:rPr lang="en-US" sz="4900">
                <a:solidFill>
                  <a:srgbClr val="FFFFFF"/>
                </a:solidFill>
              </a:rPr>
              <a:t>Class Exhibition</a:t>
            </a:r>
            <a:endParaRPr sz="4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2962"/>
              <a:buFont typeface="Calibri"/>
              <a:buNone/>
            </a:pPr>
            <a:r>
              <a:rPr lang="en-US" sz="2700">
                <a:solidFill>
                  <a:srgbClr val="FFFFFF"/>
                </a:solidFill>
              </a:rPr>
              <a:t>Instructor: Brian Kiernan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6" name="Google Shape;56;gd71a5c963b_0_45"/>
          <p:cNvSpPr txBox="1"/>
          <p:nvPr>
            <p:ph idx="1" type="subTitle"/>
          </p:nvPr>
        </p:nvSpPr>
        <p:spPr>
          <a:xfrm>
            <a:off x="685800" y="3064350"/>
            <a:ext cx="37329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Samantha Bassell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Hayley Castanos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Elona Izoita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Sydney Kennison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Ava Laroche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Snejana Lashtur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Briana Mehl</a:t>
            </a:r>
            <a:endParaRPr sz="2700">
              <a:solidFill>
                <a:srgbClr val="F3F3F3"/>
              </a:solidFill>
            </a:endParaRPr>
          </a:p>
        </p:txBody>
      </p:sp>
      <p:sp>
        <p:nvSpPr>
          <p:cNvPr id="57" name="Google Shape;57;gd71a5c963b_0_45"/>
          <p:cNvSpPr txBox="1"/>
          <p:nvPr>
            <p:ph idx="1" type="subTitle"/>
          </p:nvPr>
        </p:nvSpPr>
        <p:spPr>
          <a:xfrm>
            <a:off x="4725300" y="3064350"/>
            <a:ext cx="37329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Caitlin Mosher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Tara Piantaggini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Megan Rich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Karly Setterstrom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Dakota Stewart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Clare Stratton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sz="2700">
              <a:solidFill>
                <a:srgbClr val="F3F3F3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43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elona (2).jpeg" id="103" name="Google Shape;10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3700"/>
            <a:ext cx="9144000" cy="6069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haley.jpg" id="108" name="Google Shape;10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52450"/>
            <a:ext cx="9144000" cy="5751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karly.jpg" id="113" name="Google Shape;11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96913"/>
            <a:ext cx="9144000" cy="546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meg.jpg" id="118" name="Google Shape;1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9925"/>
            <a:ext cx="9144000" cy="551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samantha.jpg" id="123" name="Google Shape;12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50863"/>
            <a:ext cx="9144000" cy="57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snejana.jpg" id="128" name="Google Shape;12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"/>
            <a:ext cx="91440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sydney.jpg" id="133" name="Google Shape;1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0550"/>
            <a:ext cx="9144000" cy="56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tara.jpg" id="138" name="Google Shape;1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2138"/>
            <a:ext cx="9144000" cy="567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aall.jpg" id="143" name="Google Shape;14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725" y="0"/>
            <a:ext cx="8718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71a5c963b_0_107"/>
          <p:cNvSpPr txBox="1"/>
          <p:nvPr>
            <p:ph idx="1" type="subTitle"/>
          </p:nvPr>
        </p:nvSpPr>
        <p:spPr>
          <a:xfrm>
            <a:off x="2602350" y="5860250"/>
            <a:ext cx="3939300" cy="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Color in Space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gd71a5c963b_0_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350" y="304800"/>
            <a:ext cx="3939290" cy="5387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71a5c963b_0_100"/>
          <p:cNvSpPr txBox="1"/>
          <p:nvPr>
            <p:ph idx="1" type="subTitle"/>
          </p:nvPr>
        </p:nvSpPr>
        <p:spPr>
          <a:xfrm>
            <a:off x="357275" y="569268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Color Inventory</a:t>
            </a:r>
            <a:endParaRPr/>
          </a:p>
        </p:txBody>
      </p:sp>
      <p:pic>
        <p:nvPicPr>
          <p:cNvPr id="63" name="Google Shape;63;gd71a5c963b_0_100"/>
          <p:cNvPicPr preferRelativeResize="0"/>
          <p:nvPr/>
        </p:nvPicPr>
        <p:blipFill rotWithShape="1">
          <a:blip r:embed="rId3">
            <a:alphaModFix/>
          </a:blip>
          <a:srcRect b="5993" l="3186" r="45171" t="4689"/>
          <a:stretch/>
        </p:blipFill>
        <p:spPr>
          <a:xfrm>
            <a:off x="2744150" y="562950"/>
            <a:ext cx="3747976" cy="48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 - caitlyn.jpg" id="154" name="Google Shape;15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850" y="0"/>
            <a:ext cx="5448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 - dakotae.jpg" id="159" name="Google Shape;15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5800" y="0"/>
            <a:ext cx="5230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ava 1.jpg" id="164" name="Google Shape;16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5950" y="0"/>
            <a:ext cx="5372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briana.jpeg" id="169" name="Google Shape;16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caitlyn (2).jpg" id="174" name="Google Shape;17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725" y="0"/>
            <a:ext cx="5416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claire.jpg" id="179" name="Google Shape;17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" y="0"/>
            <a:ext cx="895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elona.jpeg" id="184" name="Google Shape;18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8163"/>
            <a:ext cx="9144000" cy="57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haley.jpg" id="189" name="Google Shape;18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938" y="0"/>
            <a:ext cx="5316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karly 2.jpg" id="194" name="Google Shape;19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913"/>
            <a:ext cx="9144000" cy="673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karly.jpg" id="199" name="Google Shape;19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ava 2.jpg" id="68" name="Google Shape;6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81050"/>
            <a:ext cx="9144000" cy="5294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meg.jpg" id="204" name="Google Shape;20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samantha.jpg" id="209" name="Google Shape;20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3563" y="0"/>
            <a:ext cx="5475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Tara.jpg" id="214" name="Google Shape;21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50" y="0"/>
            <a:ext cx="8877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snejana.jpg" id="219" name="Google Shape;2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613" y="0"/>
            <a:ext cx="8739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color in space - sydney.jpg" id="224" name="Google Shape;22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4363" y="0"/>
            <a:ext cx="5373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71a5c963b_0_113"/>
          <p:cNvSpPr txBox="1"/>
          <p:nvPr>
            <p:ph idx="1" type="subTitle"/>
          </p:nvPr>
        </p:nvSpPr>
        <p:spPr>
          <a:xfrm>
            <a:off x="357275" y="5826076"/>
            <a:ext cx="8520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Block Study - Value</a:t>
            </a:r>
            <a:endParaRPr/>
          </a:p>
        </p:txBody>
      </p:sp>
      <p:pic>
        <p:nvPicPr>
          <p:cNvPr id="230" name="Google Shape;230;gd71a5c963b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875" y="494125"/>
            <a:ext cx="6694249" cy="508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ava.jpg" id="235" name="Google Shape;23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9085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Briana.jpeg" id="240" name="Google Shape;24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1138"/>
            <a:ext cx="9144000" cy="643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caitlyn.jpg" id="245" name="Google Shape;24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1600"/>
            <a:ext cx="9144000" cy="665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claire.jpg" id="250" name="Google Shape;25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ava.jpg" id="73" name="Google Shape;7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0713"/>
            <a:ext cx="9144000" cy="5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eee.jpg" id="255" name="Google Shape;25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elona.jpeg" id="260" name="Google Shape;26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ggg.jpg" id="265" name="Google Shape;26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haley.jpg" id="270" name="Google Shape;27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karly.jpg" id="275" name="Google Shape;27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13" y="0"/>
            <a:ext cx="8993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meg.jpg" id="280" name="Google Shape;2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0" y="0"/>
            <a:ext cx="889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snejana.jpg" id="285" name="Google Shape;28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0" y="0"/>
            <a:ext cx="889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sydney.jpg" id="290" name="Google Shape;29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0"/>
            <a:ext cx="787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block study - tara.jpg" id="295" name="Google Shape;29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75" y="0"/>
            <a:ext cx="6191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71a5c963b_0_120"/>
          <p:cNvSpPr txBox="1"/>
          <p:nvPr>
            <p:ph idx="1" type="subTitle"/>
          </p:nvPr>
        </p:nvSpPr>
        <p:spPr>
          <a:xfrm>
            <a:off x="357275" y="5928600"/>
            <a:ext cx="8520600" cy="8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Block Study - Full Color</a:t>
            </a:r>
            <a:endParaRPr/>
          </a:p>
        </p:txBody>
      </p:sp>
      <p:pic>
        <p:nvPicPr>
          <p:cNvPr id="301" name="Google Shape;301;gd71a5c963b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8025" y="304800"/>
            <a:ext cx="5227958" cy="552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briana (2).jpeg" id="78" name="Google Shape;7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1338"/>
            <a:ext cx="9144000" cy="57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ava.jpg" id="306" name="Google Shape;30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briana.jpeg" id="311" name="Google Shape;31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3388" y="0"/>
            <a:ext cx="5737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caitlyn.jpg" id="316" name="Google Shape;31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8438"/>
            <a:ext cx="9144000" cy="6459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claire.jpg" id="321" name="Google Shape;32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500"/>
            <a:ext cx="9144000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dakota.jpg" id="326" name="Google Shape;32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575" y="0"/>
            <a:ext cx="8577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elona.jpeg" id="331" name="Google Shape;33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50" y="0"/>
            <a:ext cx="8621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haley.jpg" id="336" name="Google Shape;33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karly.jpg" id="341" name="Google Shape;34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0"/>
            <a:ext cx="8928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meg.jpg" id="346" name="Google Shape;34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tara.jpg" id="351" name="Google Shape;35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caitlyn.jpg" id="83" name="Google Shape;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08025"/>
            <a:ext cx="9144000" cy="544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sydney.jpg" id="356" name="Google Shape;35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7513"/>
            <a:ext cx="9144000" cy="602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snejanna.jpg" id="361" name="Google Shape;36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block study - color - samantha.jpg" id="366" name="Google Shape;36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145712" y="588001"/>
            <a:ext cx="6852577" cy="568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d71a5c963b_0_126"/>
          <p:cNvSpPr txBox="1"/>
          <p:nvPr>
            <p:ph idx="1" type="subTitle"/>
          </p:nvPr>
        </p:nvSpPr>
        <p:spPr>
          <a:xfrm>
            <a:off x="357275" y="5826076"/>
            <a:ext cx="8520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Google Earth Project</a:t>
            </a:r>
            <a:endParaRPr/>
          </a:p>
        </p:txBody>
      </p:sp>
      <p:pic>
        <p:nvPicPr>
          <p:cNvPr id="372" name="Google Shape;372;gd71a5c963b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524" y="482750"/>
            <a:ext cx="7766124" cy="5126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ava.jpg" id="377" name="Google Shape;37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brianna.jpeg" id="382" name="Google Shape;38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0875" y="0"/>
            <a:ext cx="5300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claire.jpg" id="387" name="Google Shape;38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863"/>
            <a:ext cx="9144000" cy="67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hayley (2).jpg" id="392" name="Google Shape;39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38" y="0"/>
            <a:ext cx="8796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dakota.jpg" id="397" name="Google Shape;39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513"/>
            <a:ext cx="9144000" cy="678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karly.jpg" id="402" name="Google Shape;40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463" y="0"/>
            <a:ext cx="885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claire 2.jpg" id="88" name="Google Shape;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0225"/>
            <a:ext cx="9144000" cy="579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tara.jpg" id="407" name="Google Shape;40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638"/>
            <a:ext cx="9144000" cy="681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meg.jpg" id="412" name="Google Shape;41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88" y="0"/>
            <a:ext cx="9012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samantha .jpg" id="417" name="Google Shape;41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0"/>
            <a:ext cx="8991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google - snejana.jpg" id="422" name="Google Shape;42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88" y="0"/>
            <a:ext cx="9012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d77dfeeae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75" y="0"/>
            <a:ext cx="8836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claire.jpg" id="93" name="Google Shape;9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77863"/>
            <a:ext cx="9144000" cy="550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lor inv - dakota.jpg" id="98" name="Google Shape;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2021-05-03T23:54:36Z</dcterms:created>
  <dc:creator>Brian</dc:creator>
</cp:coreProperties>
</file>